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94671" autoAdjust="0"/>
  </p:normalViewPr>
  <p:slideViewPr>
    <p:cSldViewPr>
      <p:cViewPr varScale="1">
        <p:scale>
          <a:sx n="69" d="100"/>
          <a:sy n="69" d="100"/>
        </p:scale>
        <p:origin x="-11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5660026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5402494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2580037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4978965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6998160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9986910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0262744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1436475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189664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4632685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2280604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3734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tente\Downloads\&#227;--Karaoke&#227;--Deep-Sea%20Girl&#227;--off%20vocal&#227;--%20Yuuyu-P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348880"/>
            <a:ext cx="8424936" cy="2118097"/>
          </a:xfrm>
        </p:spPr>
        <p:txBody>
          <a:bodyPr>
            <a:noAutofit/>
          </a:bodyPr>
          <a:lstStyle/>
          <a:p>
            <a:pPr algn="ctr"/>
            <a:r>
              <a:rPr lang="it-IT" sz="6000" b="1" i="1" dirty="0" smtClean="0"/>
              <a:t>L’ACQUA È VITA</a:t>
            </a:r>
            <a:endParaRPr lang="it-IT" sz="6000" b="1" i="1" dirty="0"/>
          </a:p>
        </p:txBody>
      </p:sp>
      <p:pic>
        <p:nvPicPr>
          <p:cNvPr id="4" name="ã--Karaokeã--Deep-Sea Girlã--off vocalã-- Yuuyu-P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67544" y="623731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6375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540568" y="2924944"/>
            <a:ext cx="6984776" cy="1152128"/>
          </a:xfrm>
        </p:spPr>
        <p:txBody>
          <a:bodyPr>
            <a:normAutofit/>
          </a:bodyPr>
          <a:lstStyle/>
          <a:p>
            <a:pPr algn="ctr"/>
            <a:r>
              <a:rPr lang="it-IT" sz="3600" b="1" i="1" dirty="0" smtClean="0">
                <a:solidFill>
                  <a:schemeClr val="tx1"/>
                </a:solidFill>
              </a:rPr>
              <a:t>NON SPRECHIAMO L’ACQUA</a:t>
            </a:r>
            <a:endParaRPr lang="it-IT" sz="36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6625"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-900608" y="1916832"/>
            <a:ext cx="7560840" cy="22322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4400" b="1" i="1" dirty="0" smtClean="0"/>
              <a:t>L’ACQUA</a:t>
            </a:r>
            <a:r>
              <a:rPr lang="it-IT" sz="4400" dirty="0" smtClean="0"/>
              <a:t> </a:t>
            </a:r>
            <a:r>
              <a:rPr lang="it-IT" sz="4400" b="1" i="1" dirty="0" smtClean="0"/>
              <a:t>È UN BENE                   PREZIOSO</a:t>
            </a:r>
            <a:endParaRPr lang="it-IT" sz="4400" dirty="0"/>
          </a:p>
        </p:txBody>
      </p:sp>
    </p:spTree>
  </p:cSld>
  <p:clrMapOvr>
    <a:masterClrMapping/>
  </p:clrMapOvr>
  <p:transition advTm="7797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3843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4400" b="1" i="1" dirty="0" smtClean="0"/>
              <a:t>RACCOGLIAMO L’ACQUA PIOVANA PER RIUTILIZZARLA, COSÌ AIUTEREMO L’AMBIENTE</a:t>
            </a:r>
          </a:p>
          <a:p>
            <a:endParaRPr lang="it-IT" sz="4400" dirty="0"/>
          </a:p>
        </p:txBody>
      </p:sp>
    </p:spTree>
  </p:cSld>
  <p:clrMapOvr>
    <a:masterClrMapping/>
  </p:clrMapOvr>
  <p:transition spd="slow" advTm="8047">
    <p:cover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4400" b="1" i="1" dirty="0" smtClean="0"/>
              <a:t>NON INQUINIAMOLA BUTTANDOCI DEI RIFIUTI, FACCIAMO DEL MALE A TUTTI IN QUESTO MODO</a:t>
            </a:r>
            <a:endParaRPr lang="it-IT" sz="4400" b="1" i="1" dirty="0"/>
          </a:p>
        </p:txBody>
      </p:sp>
    </p:spTree>
  </p:cSld>
  <p:clrMapOvr>
    <a:masterClrMapping/>
  </p:clrMapOvr>
  <p:transition advTm="5828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4725144"/>
            <a:ext cx="7992888" cy="351785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3600" b="1" i="1" dirty="0" smtClean="0"/>
              <a:t>SOLO IL 3% DELL’ACQUA È DOLCE E PUÒ ESSERE BEVUTA, QUINDI DOBBIAMO UTILIZZARLA AL MEGLIO</a:t>
            </a:r>
            <a:endParaRPr lang="it-IT" sz="3600" b="1" i="1" dirty="0"/>
          </a:p>
          <a:p>
            <a:pPr algn="ctr">
              <a:buNone/>
            </a:pPr>
            <a:endParaRPr lang="it-IT" sz="4400" b="1" i="1" dirty="0" smtClean="0"/>
          </a:p>
        </p:txBody>
      </p:sp>
    </p:spTree>
  </p:cSld>
  <p:clrMapOvr>
    <a:masterClrMapping/>
  </p:clrMapOvr>
  <p:transition advTm="7500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4400" b="1" i="1" dirty="0" smtClean="0"/>
              <a:t>L’ACQUA È UN BENE </a:t>
            </a:r>
            <a:r>
              <a:rPr lang="it-IT" sz="4400" b="1" i="1" dirty="0" err="1" smtClean="0"/>
              <a:t>DI</a:t>
            </a:r>
            <a:r>
              <a:rPr lang="it-IT" sz="4400" b="1" i="1" dirty="0" smtClean="0"/>
              <a:t> TUTTI E, PROPRIO PER QUESTO, DOBBIAMO </a:t>
            </a:r>
            <a:r>
              <a:rPr lang="it-IT" sz="4400" b="1" i="1" dirty="0" smtClean="0">
                <a:solidFill>
                  <a:srgbClr val="FF0000"/>
                </a:solidFill>
              </a:rPr>
              <a:t>RISPETTARLA</a:t>
            </a:r>
            <a:endParaRPr lang="it-IT" sz="4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6172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4400" b="1" i="1" dirty="0" smtClean="0"/>
              <a:t>REALIZZATO DA: VERONICA LANZILLOTTI, ANNA GIUGLIANO E ANNA MANDARANO</a:t>
            </a:r>
          </a:p>
          <a:p>
            <a:pPr algn="ctr">
              <a:buNone/>
            </a:pPr>
            <a:r>
              <a:rPr lang="it-IT" sz="4400" b="1" i="1" dirty="0" smtClean="0"/>
              <a:t>CLASSE I A </a:t>
            </a:r>
            <a:br>
              <a:rPr lang="it-IT" sz="4400" b="1" i="1" dirty="0" smtClean="0"/>
            </a:br>
            <a:r>
              <a:rPr lang="it-IT" sz="4400" b="1" i="1" dirty="0" err="1" smtClean="0"/>
              <a:t>I.C.PRAIA</a:t>
            </a:r>
            <a:r>
              <a:rPr lang="it-IT" sz="4400" b="1" i="1" dirty="0" smtClean="0"/>
              <a:t> A MARE (CS)</a:t>
            </a:r>
          </a:p>
          <a:p>
            <a:pPr algn="ctr">
              <a:buNone/>
            </a:pPr>
            <a:endParaRPr lang="it-IT" sz="4400" b="1" i="1" dirty="0"/>
          </a:p>
        </p:txBody>
      </p:sp>
    </p:spTree>
  </p:cSld>
  <p:clrMapOvr>
    <a:masterClrMapping/>
  </p:clrMapOvr>
  <p:transition advTm="6125"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</TotalTime>
  <Words>79</Words>
  <Application>Microsoft Office PowerPoint</Application>
  <PresentationFormat>Presentazione su schermo (4:3)</PresentationFormat>
  <Paragraphs>9</Paragraphs>
  <Slides>8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L’ACQUA È VITA</vt:lpstr>
      <vt:lpstr>NON SPRECHIAMO L’ACQUA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L’ACQUA È VITAH</dc:title>
  <dc:creator>Giovanni Lanzillotti</dc:creator>
  <cp:lastModifiedBy>utente</cp:lastModifiedBy>
  <cp:revision>42</cp:revision>
  <dcterms:created xsi:type="dcterms:W3CDTF">2017-03-19T16:20:33Z</dcterms:created>
  <dcterms:modified xsi:type="dcterms:W3CDTF">2017-03-21T11:37:44Z</dcterms:modified>
</cp:coreProperties>
</file>